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E903F-BF35-42D8-B83B-27D28ACF5CF3}" type="datetimeFigureOut">
              <a:rPr lang="en-US" smtClean="0"/>
              <a:pPr/>
              <a:t>3/18/2010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D34A8-8AFE-4584-88F8-F18011668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E903F-BF35-42D8-B83B-27D28ACF5CF3}" type="datetimeFigureOut">
              <a:rPr lang="en-US" smtClean="0"/>
              <a:pPr/>
              <a:t>3/18/2010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D34A8-8AFE-4584-88F8-F18011668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E903F-BF35-42D8-B83B-27D28ACF5CF3}" type="datetimeFigureOut">
              <a:rPr lang="en-US" smtClean="0"/>
              <a:pPr/>
              <a:t>3/18/2010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D34A8-8AFE-4584-88F8-F18011668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E903F-BF35-42D8-B83B-27D28ACF5CF3}" type="datetimeFigureOut">
              <a:rPr lang="en-US" smtClean="0"/>
              <a:pPr/>
              <a:t>3/18/2010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D34A8-8AFE-4584-88F8-F18011668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E903F-BF35-42D8-B83B-27D28ACF5CF3}" type="datetimeFigureOut">
              <a:rPr lang="en-US" smtClean="0"/>
              <a:pPr/>
              <a:t>3/18/2010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D34A8-8AFE-4584-88F8-F18011668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E903F-BF35-42D8-B83B-27D28ACF5CF3}" type="datetimeFigureOut">
              <a:rPr lang="en-US" smtClean="0"/>
              <a:pPr/>
              <a:t>3/18/2010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D34A8-8AFE-4584-88F8-F18011668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E903F-BF35-42D8-B83B-27D28ACF5CF3}" type="datetimeFigureOut">
              <a:rPr lang="en-US" smtClean="0"/>
              <a:pPr/>
              <a:t>3/18/2010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D34A8-8AFE-4584-88F8-F18011668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E903F-BF35-42D8-B83B-27D28ACF5CF3}" type="datetimeFigureOut">
              <a:rPr lang="en-US" smtClean="0"/>
              <a:pPr/>
              <a:t>3/18/2010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D34A8-8AFE-4584-88F8-F18011668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E903F-BF35-42D8-B83B-27D28ACF5CF3}" type="datetimeFigureOut">
              <a:rPr lang="en-US" smtClean="0"/>
              <a:pPr/>
              <a:t>3/18/2010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D34A8-8AFE-4584-88F8-F18011668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E903F-BF35-42D8-B83B-27D28ACF5CF3}" type="datetimeFigureOut">
              <a:rPr lang="en-US" smtClean="0"/>
              <a:pPr/>
              <a:t>3/18/2010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D34A8-8AFE-4584-88F8-F18011668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E903F-BF35-42D8-B83B-27D28ACF5CF3}" type="datetimeFigureOut">
              <a:rPr lang="en-US" smtClean="0"/>
              <a:pPr/>
              <a:t>3/18/2010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D34A8-8AFE-4584-88F8-F18011668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3E903F-BF35-42D8-B83B-27D28ACF5CF3}" type="datetimeFigureOut">
              <a:rPr lang="en-US" smtClean="0"/>
              <a:pPr/>
              <a:t>3/18/2010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D34A8-8AFE-4584-88F8-F18011668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Women and African Americans in WWII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6000" dirty="0" smtClean="0"/>
              <a:t>Do you think the lives of women and African Americans changed for the better during WWII? Why or Why not? 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525963"/>
          </a:xfrm>
        </p:spPr>
        <p:txBody>
          <a:bodyPr>
            <a:normAutofit fontScale="92500"/>
          </a:bodyPr>
          <a:lstStyle/>
          <a:p>
            <a:r>
              <a:rPr lang="en-US" sz="4400" dirty="0" smtClean="0"/>
              <a:t>No talking- 1 pt off each time you talk</a:t>
            </a:r>
          </a:p>
          <a:p>
            <a:r>
              <a:rPr lang="en-US" sz="4400" dirty="0" smtClean="0"/>
              <a:t>No cheating</a:t>
            </a:r>
          </a:p>
          <a:p>
            <a:r>
              <a:rPr lang="en-US" sz="4400" dirty="0" smtClean="0"/>
              <a:t>Do your best!!</a:t>
            </a:r>
          </a:p>
          <a:p>
            <a:r>
              <a:rPr lang="en-US" sz="4400" dirty="0" smtClean="0"/>
              <a:t>Raise your hand if you have a question or are done with your quiz!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6600" dirty="0" smtClean="0"/>
              <a:t>Women and African Americans gained economic rights during this time period.</a:t>
            </a:r>
          </a:p>
          <a:p>
            <a:r>
              <a:rPr lang="en-US" sz="6600" dirty="0" smtClean="0"/>
              <a:t>There were more jobs for them which allowed them to make money, gain skills and get </a:t>
            </a:r>
            <a:r>
              <a:rPr lang="en-US" sz="6600" smtClean="0"/>
              <a:t>an education.  </a:t>
            </a:r>
            <a:endParaRPr lang="en-US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Women in the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1242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What does this say about how women are valued in America during this time?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310640"/>
            <a:ext cx="3200400" cy="4962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Women in the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Describe the woman you see in the picture?</a:t>
            </a:r>
          </a:p>
          <a:p>
            <a:r>
              <a:rPr lang="en-US" dirty="0" smtClean="0"/>
              <a:t>How is this different from the way women are normally portrayed?</a:t>
            </a:r>
          </a:p>
          <a:p>
            <a:r>
              <a:rPr lang="en-US" dirty="0" smtClean="0"/>
              <a:t>Why do you think this image shows such a strong woman?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424306"/>
            <a:ext cx="3505200" cy="4585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African Americans during the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76400"/>
            <a:ext cx="3810000" cy="4525963"/>
          </a:xfrm>
        </p:spPr>
        <p:txBody>
          <a:bodyPr/>
          <a:lstStyle/>
          <a:p>
            <a:r>
              <a:rPr lang="en-US" dirty="0" smtClean="0"/>
              <a:t>What are these boys doing?</a:t>
            </a:r>
          </a:p>
          <a:p>
            <a:r>
              <a:rPr lang="en-US" dirty="0" smtClean="0"/>
              <a:t>How does this relate to the war?</a:t>
            </a:r>
          </a:p>
          <a:p>
            <a:r>
              <a:rPr lang="en-US" dirty="0" smtClean="0"/>
              <a:t>Where do you think they are?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37624" y="1828800"/>
            <a:ext cx="5306376" cy="421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African Americans during the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352800" cy="4525963"/>
          </a:xfrm>
        </p:spPr>
        <p:txBody>
          <a:bodyPr/>
          <a:lstStyle/>
          <a:p>
            <a:r>
              <a:rPr lang="en-US" dirty="0" smtClean="0"/>
              <a:t>What are they making?</a:t>
            </a:r>
          </a:p>
          <a:p>
            <a:endParaRPr lang="en-US" dirty="0" smtClean="0"/>
          </a:p>
          <a:p>
            <a:r>
              <a:rPr lang="en-US" dirty="0" smtClean="0"/>
              <a:t>How does this relate to the war effort? 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1447800"/>
            <a:ext cx="3948446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Slip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Please complete the Exit Slip before you leave.  When you are done bring me your exit slip and your tracking sheet to get credit for the day!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5997</TotalTime>
  <Words>225</Words>
  <Application>Microsoft Office PowerPoint</Application>
  <PresentationFormat>On-screen Show (4:3)</PresentationFormat>
  <Paragraphs>27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Women and African Americans in WWII</vt:lpstr>
      <vt:lpstr>Warm-up</vt:lpstr>
      <vt:lpstr>Quiz</vt:lpstr>
      <vt:lpstr>Notes</vt:lpstr>
      <vt:lpstr>Women in the War</vt:lpstr>
      <vt:lpstr>Women in the War</vt:lpstr>
      <vt:lpstr>African Americans during the war</vt:lpstr>
      <vt:lpstr>African Americans during the war</vt:lpstr>
      <vt:lpstr>Exit Slip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Women and African Americans in WWII</dc:title>
  <dc:creator>Sejal</dc:creator>
  <cp:lastModifiedBy>Sejal</cp:lastModifiedBy>
  <cp:revision>102</cp:revision>
  <dcterms:created xsi:type="dcterms:W3CDTF">2010-03-14T18:47:52Z</dcterms:created>
  <dcterms:modified xsi:type="dcterms:W3CDTF">2010-03-19T14:45:44Z</dcterms:modified>
</cp:coreProperties>
</file>